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8A7926-7E8D-46EA-A5D8-4C00D2EF6E67}" type="datetimeFigureOut">
              <a:rPr lang="es-CO" smtClean="0"/>
              <a:t>26/03/2014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D731FA-E0AB-4615-A1A6-369EC0239CEA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D731FA-E0AB-4615-A1A6-369EC0239CEA}" type="slidenum">
              <a:rPr lang="es-CO" smtClean="0"/>
              <a:t>9</a:t>
            </a:fld>
            <a:endParaRPr lang="es-C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42490-420A-48E9-AFF0-71FF5914F084}" type="datetimeFigureOut">
              <a:rPr lang="es-CO" smtClean="0"/>
              <a:t>26/03/2014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08349-4345-4181-8A6C-B7BDBCE87A2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42490-420A-48E9-AFF0-71FF5914F084}" type="datetimeFigureOut">
              <a:rPr lang="es-CO" smtClean="0"/>
              <a:t>26/03/2014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08349-4345-4181-8A6C-B7BDBCE87A2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42490-420A-48E9-AFF0-71FF5914F084}" type="datetimeFigureOut">
              <a:rPr lang="es-CO" smtClean="0"/>
              <a:t>26/03/2014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08349-4345-4181-8A6C-B7BDBCE87A2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42490-420A-48E9-AFF0-71FF5914F084}" type="datetimeFigureOut">
              <a:rPr lang="es-CO" smtClean="0"/>
              <a:t>26/03/2014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08349-4345-4181-8A6C-B7BDBCE87A2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42490-420A-48E9-AFF0-71FF5914F084}" type="datetimeFigureOut">
              <a:rPr lang="es-CO" smtClean="0"/>
              <a:t>26/03/2014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08349-4345-4181-8A6C-B7BDBCE87A2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42490-420A-48E9-AFF0-71FF5914F084}" type="datetimeFigureOut">
              <a:rPr lang="es-CO" smtClean="0"/>
              <a:t>26/03/2014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08349-4345-4181-8A6C-B7BDBCE87A2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42490-420A-48E9-AFF0-71FF5914F084}" type="datetimeFigureOut">
              <a:rPr lang="es-CO" smtClean="0"/>
              <a:t>26/03/2014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08349-4345-4181-8A6C-B7BDBCE87A2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42490-420A-48E9-AFF0-71FF5914F084}" type="datetimeFigureOut">
              <a:rPr lang="es-CO" smtClean="0"/>
              <a:t>26/03/2014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08349-4345-4181-8A6C-B7BDBCE87A2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42490-420A-48E9-AFF0-71FF5914F084}" type="datetimeFigureOut">
              <a:rPr lang="es-CO" smtClean="0"/>
              <a:t>26/03/2014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08349-4345-4181-8A6C-B7BDBCE87A2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42490-420A-48E9-AFF0-71FF5914F084}" type="datetimeFigureOut">
              <a:rPr lang="es-CO" smtClean="0"/>
              <a:t>26/03/2014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08349-4345-4181-8A6C-B7BDBCE87A2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42490-420A-48E9-AFF0-71FF5914F084}" type="datetimeFigureOut">
              <a:rPr lang="es-CO" smtClean="0"/>
              <a:t>26/03/2014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08349-4345-4181-8A6C-B7BDBCE87A2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242490-420A-48E9-AFF0-71FF5914F084}" type="datetimeFigureOut">
              <a:rPr lang="es-CO" smtClean="0"/>
              <a:t>26/03/2014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D08349-4345-4181-8A6C-B7BDBCE87A29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500174"/>
            <a:ext cx="7772400" cy="2714643"/>
          </a:xfrm>
        </p:spPr>
        <p:txBody>
          <a:bodyPr>
            <a:normAutofit/>
          </a:bodyPr>
          <a:lstStyle/>
          <a:p>
            <a:r>
              <a:rPr lang="es-CO" sz="7200" dirty="0" smtClean="0">
                <a:latin typeface="Comic Sans MS" pitchFamily="66" charset="0"/>
              </a:rPr>
              <a:t/>
            </a:r>
            <a:br>
              <a:rPr lang="es-CO" sz="7200" dirty="0" smtClean="0">
                <a:latin typeface="Comic Sans MS" pitchFamily="66" charset="0"/>
              </a:rPr>
            </a:br>
            <a:r>
              <a:rPr lang="es-CO" sz="9600" dirty="0" smtClean="0">
                <a:latin typeface="Comic Sans MS" pitchFamily="66" charset="0"/>
              </a:rPr>
              <a:t>PAUL ALLEN </a:t>
            </a:r>
            <a:endParaRPr lang="es-CO" sz="9600" dirty="0"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1142984"/>
            <a:ext cx="8229600" cy="4525963"/>
          </a:xfrm>
        </p:spPr>
        <p:txBody>
          <a:bodyPr/>
          <a:lstStyle/>
          <a:p>
            <a:r>
              <a:rPr lang="es-CO" dirty="0" smtClean="0"/>
              <a:t>Nació el 21 de enero de 1953, es un empresario estadounidense junto a Bill Gates que son fundadores de la empresa Microsoft</a:t>
            </a:r>
          </a:p>
          <a:p>
            <a:endParaRPr lang="es-CO" dirty="0"/>
          </a:p>
        </p:txBody>
      </p:sp>
      <p:pic>
        <p:nvPicPr>
          <p:cNvPr id="4" name="3 Imagen" descr="photo.bill_.gates_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852" y="3143248"/>
            <a:ext cx="5000660" cy="3214710"/>
          </a:xfrm>
          <a:prstGeom prst="rect">
            <a:avLst/>
          </a:prstGeom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214422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s-CO" dirty="0" smtClean="0"/>
              <a:t>Nació en Seattle, estado de Washington. Desde los 14 años empezó a ser un gran entusiasta con los computadores. Fue a la universidad estatal de Washington, aunque la dejo a los 2 años para dedicarse, junto con Bill Gates, a escribir software comercial para los nuevos computadores personales. </a:t>
            </a:r>
            <a:endParaRPr lang="es-CO" dirty="0"/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 smtClean="0"/>
              <a:t>Microsoft fue fundado en Albuquerque, nuevo México en 1975. Allen se vio obligado a renunciar a Microsoft en 1983 después de haber sido diagnosticada la enfermedad de </a:t>
            </a:r>
            <a:r>
              <a:rPr lang="es-CO" dirty="0" err="1" smtClean="0"/>
              <a:t>hodgkin</a:t>
            </a:r>
            <a:r>
              <a:rPr lang="es-CO" dirty="0" smtClean="0"/>
              <a:t>. </a:t>
            </a:r>
            <a:endParaRPr lang="es-CO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71472" y="1285860"/>
            <a:ext cx="8229600" cy="4525963"/>
          </a:xfrm>
        </p:spPr>
        <p:txBody>
          <a:bodyPr/>
          <a:lstStyle/>
          <a:p>
            <a:r>
              <a:rPr lang="es-CO" dirty="0" smtClean="0"/>
              <a:t>Volvió a Microsoft en 1990, ocupando una posición directiva y ese mismo año creo Vulcan Ventures, un fondo capital de riesgo especializado en servicios de cable y banda ancha y a participado en mas de 140 campañas.  </a:t>
            </a:r>
            <a:endParaRPr lang="es-CO" dirty="0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714356"/>
            <a:ext cx="8229600" cy="4857784"/>
          </a:xfrm>
        </p:spPr>
        <p:txBody>
          <a:bodyPr/>
          <a:lstStyle/>
          <a:p>
            <a:r>
              <a:rPr lang="es-CO" dirty="0" smtClean="0"/>
              <a:t>Entre sus costosos pasatiempos, Allen es fanático del deporte, por lo que pago 70 millones de dólares en 1988 por el equipo NBA y MAO  recientemente 200 millones por los SEATTLE SEAHAWKS; actualmente es uno de los minoritario del equipo de la mayor league de soccer. </a:t>
            </a:r>
            <a:endParaRPr lang="es-CO" dirty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1285860"/>
            <a:ext cx="8229600" cy="4525963"/>
          </a:xfrm>
        </p:spPr>
        <p:txBody>
          <a:bodyPr/>
          <a:lstStyle/>
          <a:p>
            <a:r>
              <a:rPr lang="es-CO" dirty="0" smtClean="0"/>
              <a:t>A principio de septiembre del 2000, Paul Allen decidió abandonar completamente Microsoft y todos los cargos que ocupaba.  Es un emotivo comunicado, firmado por el propio Bill Gates, se reconocía la contribución de Allen al éxito de la compañía. </a:t>
            </a:r>
            <a:endParaRPr lang="es-CO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 smtClean="0"/>
              <a:t>En ese año vendió 68 millones de acciones, pero todavía posee 138 millones, lo cual constituye la mayor parte de su riqueza. </a:t>
            </a:r>
            <a:endParaRPr lang="es-CO" dirty="0"/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allen_Paul carousel-304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169478" y="1500174"/>
            <a:ext cx="4831414" cy="4751950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269</Words>
  <Application>Microsoft Office PowerPoint</Application>
  <PresentationFormat>Presentación en pantalla (4:3)</PresentationFormat>
  <Paragraphs>9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 PAUL ALLEN 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PAUL ALLEN</dc:title>
  <dc:creator>JARAMILLO</dc:creator>
  <cp:lastModifiedBy>JARAMILLO</cp:lastModifiedBy>
  <cp:revision>5</cp:revision>
  <dcterms:created xsi:type="dcterms:W3CDTF">2014-03-26T13:26:29Z</dcterms:created>
  <dcterms:modified xsi:type="dcterms:W3CDTF">2014-03-26T14:08:42Z</dcterms:modified>
</cp:coreProperties>
</file>